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262F0B-3529-4FD7-BB74-83E452D86235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N"/>
        </a:p>
      </dgm:t>
    </dgm:pt>
    <dgm:pt modelId="{D2FD24A2-75FE-45BE-84CD-B3213549A7B4}">
      <dgm:prSet phldrT="[Text]" custT="1"/>
      <dgm:spPr/>
      <dgm:t>
        <a:bodyPr/>
        <a:lstStyle/>
        <a:p>
          <a:r>
            <a:rPr lang="en-US" sz="1600" dirty="0" smtClean="0">
              <a:latin typeface="Trebuchet MS" pitchFamily="34" charset="0"/>
            </a:rPr>
            <a:t>Identify the colleges from districts </a:t>
          </a:r>
          <a:endParaRPr lang="en-IN" sz="1600" dirty="0">
            <a:latin typeface="Trebuchet MS" pitchFamily="34" charset="0"/>
          </a:endParaRPr>
        </a:p>
      </dgm:t>
    </dgm:pt>
    <dgm:pt modelId="{171404C9-D5CE-4EBD-923C-F9183B8F7192}" type="parTrans" cxnId="{8FF4FC35-A0DC-4B7A-A7BD-A25BAE724819}">
      <dgm:prSet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8062AD47-9A58-4385-96A3-CE74ECC0FBA4}" type="sibTrans" cxnId="{8FF4FC35-A0DC-4B7A-A7BD-A25BAE724819}">
      <dgm:prSet custT="1"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3A75E5D6-8F26-4931-9EB3-B492180E5C00}">
      <dgm:prSet phldrT="[Text]" custT="1"/>
      <dgm:spPr/>
      <dgm:t>
        <a:bodyPr/>
        <a:lstStyle/>
        <a:p>
          <a:r>
            <a:rPr lang="en-US" sz="1600" dirty="0" smtClean="0">
              <a:latin typeface="Trebuchet MS" pitchFamily="34" charset="0"/>
            </a:rPr>
            <a:t>Conduct                    Pre Assessment for Students in 4-2	</a:t>
          </a:r>
          <a:endParaRPr lang="en-IN" sz="1600" dirty="0">
            <a:latin typeface="Trebuchet MS" pitchFamily="34" charset="0"/>
          </a:endParaRPr>
        </a:p>
      </dgm:t>
    </dgm:pt>
    <dgm:pt modelId="{437B1724-29A7-43DE-887D-2F63488F4A99}" type="parTrans" cxnId="{34A0B3DC-A66E-4CF1-9F8D-CF101F800CAC}">
      <dgm:prSet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0543E2F8-9B1D-4DA9-BA75-71DDC71D1DB2}" type="sibTrans" cxnId="{34A0B3DC-A66E-4CF1-9F8D-CF101F800CAC}">
      <dgm:prSet custT="1"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95C49809-CC4D-49D4-9337-173988732681}">
      <dgm:prSet phldrT="[Text]" custT="1"/>
      <dgm:spPr/>
      <dgm:t>
        <a:bodyPr/>
        <a:lstStyle/>
        <a:p>
          <a:r>
            <a:rPr lang="en-US" sz="1600" dirty="0" smtClean="0">
              <a:latin typeface="Trebuchet MS" pitchFamily="34" charset="0"/>
            </a:rPr>
            <a:t>Shortlist a batch of 50 – 60 students               ( from select branches)</a:t>
          </a:r>
          <a:endParaRPr lang="en-IN" sz="1600" dirty="0">
            <a:latin typeface="Trebuchet MS" pitchFamily="34" charset="0"/>
          </a:endParaRPr>
        </a:p>
      </dgm:t>
    </dgm:pt>
    <dgm:pt modelId="{7EB57895-E585-4152-A154-9E048AB741BB}" type="parTrans" cxnId="{9B7B29F7-ECAC-441F-B33A-32A15D45FD72}">
      <dgm:prSet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4E907B10-B4CD-4B63-8183-74E09F353670}" type="sibTrans" cxnId="{9B7B29F7-ECAC-441F-B33A-32A15D45FD72}">
      <dgm:prSet custT="1"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42228501-DDEF-4272-9AAE-C25BB7B67E5E}">
      <dgm:prSet phldrT="[Text]" custT="1"/>
      <dgm:spPr/>
      <dgm:t>
        <a:bodyPr/>
        <a:lstStyle/>
        <a:p>
          <a:r>
            <a:rPr lang="en-US" sz="1600" dirty="0" smtClean="0">
              <a:latin typeface="Trebuchet MS" pitchFamily="34" charset="0"/>
            </a:rPr>
            <a:t>Training Partner to conduct skilling session for 40 days </a:t>
          </a:r>
          <a:endParaRPr lang="en-IN" sz="1600" dirty="0">
            <a:latin typeface="Trebuchet MS" pitchFamily="34" charset="0"/>
          </a:endParaRPr>
        </a:p>
      </dgm:t>
    </dgm:pt>
    <dgm:pt modelId="{88AEB45F-9808-4803-AFAF-7B6D2F2CFF9E}" type="parTrans" cxnId="{B4D0B68B-BB97-4EB2-8C9D-2CE6D409515C}">
      <dgm:prSet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4644E131-3B70-42AB-8109-A4966A700C4A}" type="sibTrans" cxnId="{B4D0B68B-BB97-4EB2-8C9D-2CE6D409515C}">
      <dgm:prSet custT="1"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522A3E4D-58BE-4BC3-9107-CA5367900BBD}">
      <dgm:prSet phldrT="[Text]" custT="1"/>
      <dgm:spPr/>
      <dgm:t>
        <a:bodyPr/>
        <a:lstStyle/>
        <a:p>
          <a:r>
            <a:rPr lang="en-US" sz="1600" dirty="0" smtClean="0">
              <a:latin typeface="Trebuchet MS" pitchFamily="34" charset="0"/>
            </a:rPr>
            <a:t>Extend Project Guidance and Support to students </a:t>
          </a:r>
          <a:endParaRPr lang="en-IN" sz="1600" dirty="0">
            <a:latin typeface="Trebuchet MS" pitchFamily="34" charset="0"/>
          </a:endParaRPr>
        </a:p>
      </dgm:t>
    </dgm:pt>
    <dgm:pt modelId="{13BF2194-0037-46C4-9EC0-AFA7563BE164}" type="parTrans" cxnId="{3B6EA117-4F4A-48A9-A407-3AB3B68C2FBA}">
      <dgm:prSet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C7017725-A517-4F42-B7D9-D7C9B4DC7E7D}" type="sibTrans" cxnId="{3B6EA117-4F4A-48A9-A407-3AB3B68C2FBA}">
      <dgm:prSet/>
      <dgm:spPr/>
      <dgm:t>
        <a:bodyPr/>
        <a:lstStyle/>
        <a:p>
          <a:endParaRPr lang="en-IN" sz="1600">
            <a:latin typeface="Trebuchet MS" pitchFamily="34" charset="0"/>
          </a:endParaRPr>
        </a:p>
      </dgm:t>
    </dgm:pt>
    <dgm:pt modelId="{59FD54EF-E701-4278-81DE-27443E330D73}">
      <dgm:prSet custT="1"/>
      <dgm:spPr/>
      <dgm:t>
        <a:bodyPr/>
        <a:lstStyle/>
        <a:p>
          <a:r>
            <a:rPr lang="en-US" sz="1600" dirty="0" smtClean="0">
              <a:latin typeface="Trebuchet MS" pitchFamily="34" charset="0"/>
            </a:rPr>
            <a:t>Allocate a Training Partner to the college </a:t>
          </a:r>
          <a:endParaRPr lang="en-IN" sz="1600" dirty="0" smtClean="0">
            <a:latin typeface="Trebuchet MS" pitchFamily="34" charset="0"/>
          </a:endParaRPr>
        </a:p>
      </dgm:t>
    </dgm:pt>
    <dgm:pt modelId="{9697F387-C0A3-40C8-B9A7-4FA49791C865}" type="parTrans" cxnId="{E6D0C6D6-C062-4775-8AAF-9E5E77921F6E}">
      <dgm:prSet/>
      <dgm:spPr/>
      <dgm:t>
        <a:bodyPr/>
        <a:lstStyle/>
        <a:p>
          <a:endParaRPr lang="en-IN"/>
        </a:p>
      </dgm:t>
    </dgm:pt>
    <dgm:pt modelId="{09E35283-8B8B-4CF0-BDFD-502C0CCC1155}" type="sibTrans" cxnId="{E6D0C6D6-C062-4775-8AAF-9E5E77921F6E}">
      <dgm:prSet/>
      <dgm:spPr/>
      <dgm:t>
        <a:bodyPr/>
        <a:lstStyle/>
        <a:p>
          <a:endParaRPr lang="en-IN"/>
        </a:p>
      </dgm:t>
    </dgm:pt>
    <dgm:pt modelId="{D850ECB6-DCCD-4AB3-9B4B-B02A29493E92}">
      <dgm:prSet custT="1"/>
      <dgm:spPr/>
      <dgm:t>
        <a:bodyPr/>
        <a:lstStyle/>
        <a:p>
          <a:r>
            <a:rPr lang="en-US" sz="1600" dirty="0" smtClean="0">
              <a:latin typeface="Trebuchet MS" pitchFamily="34" charset="0"/>
            </a:rPr>
            <a:t>Place 50% of the Students from the skilled batch </a:t>
          </a:r>
          <a:endParaRPr lang="en-IN" sz="1600" dirty="0" smtClean="0">
            <a:latin typeface="Trebuchet MS" pitchFamily="34" charset="0"/>
          </a:endParaRPr>
        </a:p>
      </dgm:t>
    </dgm:pt>
    <dgm:pt modelId="{AFFE3273-2E9D-459A-AFB5-19482881DFE9}" type="parTrans" cxnId="{E0387DA9-7E7C-453B-8F46-E34828EC681B}">
      <dgm:prSet/>
      <dgm:spPr/>
      <dgm:t>
        <a:bodyPr/>
        <a:lstStyle/>
        <a:p>
          <a:endParaRPr lang="en-IN"/>
        </a:p>
      </dgm:t>
    </dgm:pt>
    <dgm:pt modelId="{9E2A1EA3-25EC-46E8-98A2-DFDA65796330}" type="sibTrans" cxnId="{E0387DA9-7E7C-453B-8F46-E34828EC681B}">
      <dgm:prSet/>
      <dgm:spPr/>
      <dgm:t>
        <a:bodyPr/>
        <a:lstStyle/>
        <a:p>
          <a:endParaRPr lang="en-IN"/>
        </a:p>
      </dgm:t>
    </dgm:pt>
    <dgm:pt modelId="{96CDDBAF-339F-4A71-BC46-52CB1B5D95CC}" type="pres">
      <dgm:prSet presAssocID="{0D262F0B-3529-4FD7-BB74-83E452D862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D60E04-844C-4618-9665-9C5FEA5B6639}" type="pres">
      <dgm:prSet presAssocID="{D2FD24A2-75FE-45BE-84CD-B3213549A7B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11CE025-5AAD-4FC7-8C0E-89583BC12501}" type="pres">
      <dgm:prSet presAssocID="{8062AD47-9A58-4385-96A3-CE74ECC0FBA4}" presName="sibTrans" presStyleLbl="sibTrans2D1" presStyleIdx="0" presStyleCnt="6"/>
      <dgm:spPr/>
      <dgm:t>
        <a:bodyPr/>
        <a:lstStyle/>
        <a:p>
          <a:endParaRPr lang="en-US"/>
        </a:p>
      </dgm:t>
    </dgm:pt>
    <dgm:pt modelId="{3AAD6992-0CC4-4C9F-BC5F-6D0E2637A6A2}" type="pres">
      <dgm:prSet presAssocID="{8062AD47-9A58-4385-96A3-CE74ECC0FBA4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B1800E49-E0D3-42AE-AFEB-6BE083C2A25F}" type="pres">
      <dgm:prSet presAssocID="{59FD54EF-E701-4278-81DE-27443E330D7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15C8DAE-681D-4988-804A-0B9D1AAB22D8}" type="pres">
      <dgm:prSet presAssocID="{09E35283-8B8B-4CF0-BDFD-502C0CCC1155}" presName="sibTrans" presStyleLbl="sibTrans2D1" presStyleIdx="1" presStyleCnt="6"/>
      <dgm:spPr/>
      <dgm:t>
        <a:bodyPr/>
        <a:lstStyle/>
        <a:p>
          <a:endParaRPr lang="en-US"/>
        </a:p>
      </dgm:t>
    </dgm:pt>
    <dgm:pt modelId="{88C49443-9BF5-4D29-A79C-2FC766AEF858}" type="pres">
      <dgm:prSet presAssocID="{09E35283-8B8B-4CF0-BDFD-502C0CCC1155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10461D09-EFBA-4C95-BB03-8988583D01B5}" type="pres">
      <dgm:prSet presAssocID="{3A75E5D6-8F26-4931-9EB3-B492180E5C0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36CB7-82E1-407F-95DA-391E53B235AF}" type="pres">
      <dgm:prSet presAssocID="{0543E2F8-9B1D-4DA9-BA75-71DDC71D1DB2}" presName="sibTrans" presStyleLbl="sibTrans2D1" presStyleIdx="2" presStyleCnt="6"/>
      <dgm:spPr/>
      <dgm:t>
        <a:bodyPr/>
        <a:lstStyle/>
        <a:p>
          <a:endParaRPr lang="en-US"/>
        </a:p>
      </dgm:t>
    </dgm:pt>
    <dgm:pt modelId="{BDF8D763-C297-4AD3-97CC-80CBA2796BAF}" type="pres">
      <dgm:prSet presAssocID="{0543E2F8-9B1D-4DA9-BA75-71DDC71D1DB2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591D1649-6C8D-42E4-8FC6-92ADFACC0651}" type="pres">
      <dgm:prSet presAssocID="{95C49809-CC4D-49D4-9337-17398873268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0D34DE4-F4D8-4EE4-BA9C-CA19748C3AC9}" type="pres">
      <dgm:prSet presAssocID="{4E907B10-B4CD-4B63-8183-74E09F353670}" presName="sibTrans" presStyleLbl="sibTrans2D1" presStyleIdx="3" presStyleCnt="6"/>
      <dgm:spPr/>
      <dgm:t>
        <a:bodyPr/>
        <a:lstStyle/>
        <a:p>
          <a:endParaRPr lang="en-US"/>
        </a:p>
      </dgm:t>
    </dgm:pt>
    <dgm:pt modelId="{55A25F27-7FED-43B5-B9B0-773CF4EA1E28}" type="pres">
      <dgm:prSet presAssocID="{4E907B10-B4CD-4B63-8183-74E09F353670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BC03010F-39E9-4B60-AAE5-F911FC855CA9}" type="pres">
      <dgm:prSet presAssocID="{42228501-DDEF-4272-9AAE-C25BB7B67E5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51B3C78-3EDA-43CD-A111-1C9DD49D424D}" type="pres">
      <dgm:prSet presAssocID="{4644E131-3B70-42AB-8109-A4966A700C4A}" presName="sibTrans" presStyleLbl="sibTrans2D1" presStyleIdx="4" presStyleCnt="6"/>
      <dgm:spPr/>
      <dgm:t>
        <a:bodyPr/>
        <a:lstStyle/>
        <a:p>
          <a:endParaRPr lang="en-US"/>
        </a:p>
      </dgm:t>
    </dgm:pt>
    <dgm:pt modelId="{356FD8B5-9FA8-4258-9E4F-777B75F15F2E}" type="pres">
      <dgm:prSet presAssocID="{4644E131-3B70-42AB-8109-A4966A700C4A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0D0A6739-3A23-42FB-9AEF-4A56520FD7D7}" type="pres">
      <dgm:prSet presAssocID="{522A3E4D-58BE-4BC3-9107-CA5367900BB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F9E9891-7066-4E4A-9A07-659FCF202EF2}" type="pres">
      <dgm:prSet presAssocID="{C7017725-A517-4F42-B7D9-D7C9B4DC7E7D}" presName="sibTrans" presStyleLbl="sibTrans2D1" presStyleIdx="5" presStyleCnt="6"/>
      <dgm:spPr/>
      <dgm:t>
        <a:bodyPr/>
        <a:lstStyle/>
        <a:p>
          <a:endParaRPr lang="en-US"/>
        </a:p>
      </dgm:t>
    </dgm:pt>
    <dgm:pt modelId="{FCBB0DB2-D013-4698-AC1D-8A16B00B3319}" type="pres">
      <dgm:prSet presAssocID="{C7017725-A517-4F42-B7D9-D7C9B4DC7E7D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00B03338-DBD7-4F8E-96F7-3DB21F36CA30}" type="pres">
      <dgm:prSet presAssocID="{D850ECB6-DCCD-4AB3-9B4B-B02A29493E9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CDA0CCD-27C6-43D4-8C02-619179D03DB2}" type="presOf" srcId="{0D262F0B-3529-4FD7-BB74-83E452D86235}" destId="{96CDDBAF-339F-4A71-BC46-52CB1B5D95CC}" srcOrd="0" destOrd="0" presId="urn:microsoft.com/office/officeart/2005/8/layout/process5"/>
    <dgm:cxn modelId="{534A81C4-5D93-46F7-B710-80FBC3E3EA74}" type="presOf" srcId="{4E907B10-B4CD-4B63-8183-74E09F353670}" destId="{55A25F27-7FED-43B5-B9B0-773CF4EA1E28}" srcOrd="1" destOrd="0" presId="urn:microsoft.com/office/officeart/2005/8/layout/process5"/>
    <dgm:cxn modelId="{3B6EA117-4F4A-48A9-A407-3AB3B68C2FBA}" srcId="{0D262F0B-3529-4FD7-BB74-83E452D86235}" destId="{522A3E4D-58BE-4BC3-9107-CA5367900BBD}" srcOrd="5" destOrd="0" parTransId="{13BF2194-0037-46C4-9EC0-AFA7563BE164}" sibTransId="{C7017725-A517-4F42-B7D9-D7C9B4DC7E7D}"/>
    <dgm:cxn modelId="{ED3F758E-53A1-4AC7-9873-F929BB24E779}" type="presOf" srcId="{D850ECB6-DCCD-4AB3-9B4B-B02A29493E92}" destId="{00B03338-DBD7-4F8E-96F7-3DB21F36CA30}" srcOrd="0" destOrd="0" presId="urn:microsoft.com/office/officeart/2005/8/layout/process5"/>
    <dgm:cxn modelId="{868B7896-0C59-4555-BCB4-D7C8E7BBE3C3}" type="presOf" srcId="{09E35283-8B8B-4CF0-BDFD-502C0CCC1155}" destId="{88C49443-9BF5-4D29-A79C-2FC766AEF858}" srcOrd="1" destOrd="0" presId="urn:microsoft.com/office/officeart/2005/8/layout/process5"/>
    <dgm:cxn modelId="{12FFC3C3-F16E-4493-B78A-D6C258049E91}" type="presOf" srcId="{522A3E4D-58BE-4BC3-9107-CA5367900BBD}" destId="{0D0A6739-3A23-42FB-9AEF-4A56520FD7D7}" srcOrd="0" destOrd="0" presId="urn:microsoft.com/office/officeart/2005/8/layout/process5"/>
    <dgm:cxn modelId="{B4D0B68B-BB97-4EB2-8C9D-2CE6D409515C}" srcId="{0D262F0B-3529-4FD7-BB74-83E452D86235}" destId="{42228501-DDEF-4272-9AAE-C25BB7B67E5E}" srcOrd="4" destOrd="0" parTransId="{88AEB45F-9808-4803-AFAF-7B6D2F2CFF9E}" sibTransId="{4644E131-3B70-42AB-8109-A4966A700C4A}"/>
    <dgm:cxn modelId="{172AE76D-046A-4D18-83BA-C5CBFDF45A28}" type="presOf" srcId="{0543E2F8-9B1D-4DA9-BA75-71DDC71D1DB2}" destId="{90D36CB7-82E1-407F-95DA-391E53B235AF}" srcOrd="0" destOrd="0" presId="urn:microsoft.com/office/officeart/2005/8/layout/process5"/>
    <dgm:cxn modelId="{BE9C287C-5963-4FBE-83A8-A8CC1B2E81CA}" type="presOf" srcId="{C7017725-A517-4F42-B7D9-D7C9B4DC7E7D}" destId="{2F9E9891-7066-4E4A-9A07-659FCF202EF2}" srcOrd="0" destOrd="0" presId="urn:microsoft.com/office/officeart/2005/8/layout/process5"/>
    <dgm:cxn modelId="{B20D807F-5061-4AC5-8762-CDE82A3F0BEB}" type="presOf" srcId="{59FD54EF-E701-4278-81DE-27443E330D73}" destId="{B1800E49-E0D3-42AE-AFEB-6BE083C2A25F}" srcOrd="0" destOrd="0" presId="urn:microsoft.com/office/officeart/2005/8/layout/process5"/>
    <dgm:cxn modelId="{9B7B29F7-ECAC-441F-B33A-32A15D45FD72}" srcId="{0D262F0B-3529-4FD7-BB74-83E452D86235}" destId="{95C49809-CC4D-49D4-9337-173988732681}" srcOrd="3" destOrd="0" parTransId="{7EB57895-E585-4152-A154-9E048AB741BB}" sibTransId="{4E907B10-B4CD-4B63-8183-74E09F353670}"/>
    <dgm:cxn modelId="{B9D769B1-BE68-4749-8852-CB1487A79301}" type="presOf" srcId="{4E907B10-B4CD-4B63-8183-74E09F353670}" destId="{50D34DE4-F4D8-4EE4-BA9C-CA19748C3AC9}" srcOrd="0" destOrd="0" presId="urn:microsoft.com/office/officeart/2005/8/layout/process5"/>
    <dgm:cxn modelId="{34A0B3DC-A66E-4CF1-9F8D-CF101F800CAC}" srcId="{0D262F0B-3529-4FD7-BB74-83E452D86235}" destId="{3A75E5D6-8F26-4931-9EB3-B492180E5C00}" srcOrd="2" destOrd="0" parTransId="{437B1724-29A7-43DE-887D-2F63488F4A99}" sibTransId="{0543E2F8-9B1D-4DA9-BA75-71DDC71D1DB2}"/>
    <dgm:cxn modelId="{AC55490E-646E-49C1-8C7B-B0597526C484}" type="presOf" srcId="{4644E131-3B70-42AB-8109-A4966A700C4A}" destId="{356FD8B5-9FA8-4258-9E4F-777B75F15F2E}" srcOrd="1" destOrd="0" presId="urn:microsoft.com/office/officeart/2005/8/layout/process5"/>
    <dgm:cxn modelId="{E6D0C6D6-C062-4775-8AAF-9E5E77921F6E}" srcId="{0D262F0B-3529-4FD7-BB74-83E452D86235}" destId="{59FD54EF-E701-4278-81DE-27443E330D73}" srcOrd="1" destOrd="0" parTransId="{9697F387-C0A3-40C8-B9A7-4FA49791C865}" sibTransId="{09E35283-8B8B-4CF0-BDFD-502C0CCC1155}"/>
    <dgm:cxn modelId="{E0387DA9-7E7C-453B-8F46-E34828EC681B}" srcId="{0D262F0B-3529-4FD7-BB74-83E452D86235}" destId="{D850ECB6-DCCD-4AB3-9B4B-B02A29493E92}" srcOrd="6" destOrd="0" parTransId="{AFFE3273-2E9D-459A-AFB5-19482881DFE9}" sibTransId="{9E2A1EA3-25EC-46E8-98A2-DFDA65796330}"/>
    <dgm:cxn modelId="{E1E0FE15-E173-4E6B-9EEE-8DC751D57310}" type="presOf" srcId="{8062AD47-9A58-4385-96A3-CE74ECC0FBA4}" destId="{3AAD6992-0CC4-4C9F-BC5F-6D0E2637A6A2}" srcOrd="1" destOrd="0" presId="urn:microsoft.com/office/officeart/2005/8/layout/process5"/>
    <dgm:cxn modelId="{8B5ECDA9-FEA1-49B3-BD26-C8CB959B4C7D}" type="presOf" srcId="{D2FD24A2-75FE-45BE-84CD-B3213549A7B4}" destId="{D2D60E04-844C-4618-9665-9C5FEA5B6639}" srcOrd="0" destOrd="0" presId="urn:microsoft.com/office/officeart/2005/8/layout/process5"/>
    <dgm:cxn modelId="{68373B91-C2D3-4FB8-9024-838435506617}" type="presOf" srcId="{0543E2F8-9B1D-4DA9-BA75-71DDC71D1DB2}" destId="{BDF8D763-C297-4AD3-97CC-80CBA2796BAF}" srcOrd="1" destOrd="0" presId="urn:microsoft.com/office/officeart/2005/8/layout/process5"/>
    <dgm:cxn modelId="{8FF4FC35-A0DC-4B7A-A7BD-A25BAE724819}" srcId="{0D262F0B-3529-4FD7-BB74-83E452D86235}" destId="{D2FD24A2-75FE-45BE-84CD-B3213549A7B4}" srcOrd="0" destOrd="0" parTransId="{171404C9-D5CE-4EBD-923C-F9183B8F7192}" sibTransId="{8062AD47-9A58-4385-96A3-CE74ECC0FBA4}"/>
    <dgm:cxn modelId="{8C53776D-BB9A-4795-A31F-DEFDF3334751}" type="presOf" srcId="{09E35283-8B8B-4CF0-BDFD-502C0CCC1155}" destId="{A15C8DAE-681D-4988-804A-0B9D1AAB22D8}" srcOrd="0" destOrd="0" presId="urn:microsoft.com/office/officeart/2005/8/layout/process5"/>
    <dgm:cxn modelId="{677E2B9B-1F94-442B-ADE3-49C7D62EB8E3}" type="presOf" srcId="{8062AD47-9A58-4385-96A3-CE74ECC0FBA4}" destId="{311CE025-5AAD-4FC7-8C0E-89583BC12501}" srcOrd="0" destOrd="0" presId="urn:microsoft.com/office/officeart/2005/8/layout/process5"/>
    <dgm:cxn modelId="{CACD8516-F9E6-4BD6-A706-56E1795EDE42}" type="presOf" srcId="{3A75E5D6-8F26-4931-9EB3-B492180E5C00}" destId="{10461D09-EFBA-4C95-BB03-8988583D01B5}" srcOrd="0" destOrd="0" presId="urn:microsoft.com/office/officeart/2005/8/layout/process5"/>
    <dgm:cxn modelId="{BE7BA7A1-550C-470E-9942-0D1D37CC0436}" type="presOf" srcId="{95C49809-CC4D-49D4-9337-173988732681}" destId="{591D1649-6C8D-42E4-8FC6-92ADFACC0651}" srcOrd="0" destOrd="0" presId="urn:microsoft.com/office/officeart/2005/8/layout/process5"/>
    <dgm:cxn modelId="{8B7D0567-BE82-499F-8B5D-3A31C763695C}" type="presOf" srcId="{C7017725-A517-4F42-B7D9-D7C9B4DC7E7D}" destId="{FCBB0DB2-D013-4698-AC1D-8A16B00B3319}" srcOrd="1" destOrd="0" presId="urn:microsoft.com/office/officeart/2005/8/layout/process5"/>
    <dgm:cxn modelId="{74067498-4A39-425A-844E-47D48758BAD4}" type="presOf" srcId="{4644E131-3B70-42AB-8109-A4966A700C4A}" destId="{D51B3C78-3EDA-43CD-A111-1C9DD49D424D}" srcOrd="0" destOrd="0" presId="urn:microsoft.com/office/officeart/2005/8/layout/process5"/>
    <dgm:cxn modelId="{1F0A85A3-BEA7-40E8-BEC6-B4D80F247ECE}" type="presOf" srcId="{42228501-DDEF-4272-9AAE-C25BB7B67E5E}" destId="{BC03010F-39E9-4B60-AAE5-F911FC855CA9}" srcOrd="0" destOrd="0" presId="urn:microsoft.com/office/officeart/2005/8/layout/process5"/>
    <dgm:cxn modelId="{748792DB-7D12-43C8-BBEA-056263C81709}" type="presParOf" srcId="{96CDDBAF-339F-4A71-BC46-52CB1B5D95CC}" destId="{D2D60E04-844C-4618-9665-9C5FEA5B6639}" srcOrd="0" destOrd="0" presId="urn:microsoft.com/office/officeart/2005/8/layout/process5"/>
    <dgm:cxn modelId="{F8A699A9-1056-417D-AA09-CE71BBB06FD2}" type="presParOf" srcId="{96CDDBAF-339F-4A71-BC46-52CB1B5D95CC}" destId="{311CE025-5AAD-4FC7-8C0E-89583BC12501}" srcOrd="1" destOrd="0" presId="urn:microsoft.com/office/officeart/2005/8/layout/process5"/>
    <dgm:cxn modelId="{047E9238-E23F-4405-B25F-CBAA07216980}" type="presParOf" srcId="{311CE025-5AAD-4FC7-8C0E-89583BC12501}" destId="{3AAD6992-0CC4-4C9F-BC5F-6D0E2637A6A2}" srcOrd="0" destOrd="0" presId="urn:microsoft.com/office/officeart/2005/8/layout/process5"/>
    <dgm:cxn modelId="{7C635244-8223-4886-8D96-ECCF01B0823B}" type="presParOf" srcId="{96CDDBAF-339F-4A71-BC46-52CB1B5D95CC}" destId="{B1800E49-E0D3-42AE-AFEB-6BE083C2A25F}" srcOrd="2" destOrd="0" presId="urn:microsoft.com/office/officeart/2005/8/layout/process5"/>
    <dgm:cxn modelId="{B3A2ECC1-DAAF-48FC-9E7F-5C96B96AD428}" type="presParOf" srcId="{96CDDBAF-339F-4A71-BC46-52CB1B5D95CC}" destId="{A15C8DAE-681D-4988-804A-0B9D1AAB22D8}" srcOrd="3" destOrd="0" presId="urn:microsoft.com/office/officeart/2005/8/layout/process5"/>
    <dgm:cxn modelId="{2C0F9C53-077D-42BE-8C1E-98C268D4A229}" type="presParOf" srcId="{A15C8DAE-681D-4988-804A-0B9D1AAB22D8}" destId="{88C49443-9BF5-4D29-A79C-2FC766AEF858}" srcOrd="0" destOrd="0" presId="urn:microsoft.com/office/officeart/2005/8/layout/process5"/>
    <dgm:cxn modelId="{9E91C2A5-3E06-4477-837E-6912AF730E15}" type="presParOf" srcId="{96CDDBAF-339F-4A71-BC46-52CB1B5D95CC}" destId="{10461D09-EFBA-4C95-BB03-8988583D01B5}" srcOrd="4" destOrd="0" presId="urn:microsoft.com/office/officeart/2005/8/layout/process5"/>
    <dgm:cxn modelId="{17520A5B-7B73-401B-A146-721F734843EA}" type="presParOf" srcId="{96CDDBAF-339F-4A71-BC46-52CB1B5D95CC}" destId="{90D36CB7-82E1-407F-95DA-391E53B235AF}" srcOrd="5" destOrd="0" presId="urn:microsoft.com/office/officeart/2005/8/layout/process5"/>
    <dgm:cxn modelId="{FDD2BFB6-6FE4-443A-91DA-1255E83D7200}" type="presParOf" srcId="{90D36CB7-82E1-407F-95DA-391E53B235AF}" destId="{BDF8D763-C297-4AD3-97CC-80CBA2796BAF}" srcOrd="0" destOrd="0" presId="urn:microsoft.com/office/officeart/2005/8/layout/process5"/>
    <dgm:cxn modelId="{D89D8E4F-174A-4F70-A92E-699ED52C881A}" type="presParOf" srcId="{96CDDBAF-339F-4A71-BC46-52CB1B5D95CC}" destId="{591D1649-6C8D-42E4-8FC6-92ADFACC0651}" srcOrd="6" destOrd="0" presId="urn:microsoft.com/office/officeart/2005/8/layout/process5"/>
    <dgm:cxn modelId="{6CD0F03C-7FF3-4722-BAF3-978E947F6D3A}" type="presParOf" srcId="{96CDDBAF-339F-4A71-BC46-52CB1B5D95CC}" destId="{50D34DE4-F4D8-4EE4-BA9C-CA19748C3AC9}" srcOrd="7" destOrd="0" presId="urn:microsoft.com/office/officeart/2005/8/layout/process5"/>
    <dgm:cxn modelId="{787778A1-1AF0-4342-8CB1-E3D75FF0E1A4}" type="presParOf" srcId="{50D34DE4-F4D8-4EE4-BA9C-CA19748C3AC9}" destId="{55A25F27-7FED-43B5-B9B0-773CF4EA1E28}" srcOrd="0" destOrd="0" presId="urn:microsoft.com/office/officeart/2005/8/layout/process5"/>
    <dgm:cxn modelId="{2B77A949-28D6-4E48-B185-A23B7AAA1CB6}" type="presParOf" srcId="{96CDDBAF-339F-4A71-BC46-52CB1B5D95CC}" destId="{BC03010F-39E9-4B60-AAE5-F911FC855CA9}" srcOrd="8" destOrd="0" presId="urn:microsoft.com/office/officeart/2005/8/layout/process5"/>
    <dgm:cxn modelId="{7421B273-9CE7-43E6-BDEA-505E52F54FA5}" type="presParOf" srcId="{96CDDBAF-339F-4A71-BC46-52CB1B5D95CC}" destId="{D51B3C78-3EDA-43CD-A111-1C9DD49D424D}" srcOrd="9" destOrd="0" presId="urn:microsoft.com/office/officeart/2005/8/layout/process5"/>
    <dgm:cxn modelId="{9035069C-3E7D-4139-B2DC-B2A55A747590}" type="presParOf" srcId="{D51B3C78-3EDA-43CD-A111-1C9DD49D424D}" destId="{356FD8B5-9FA8-4258-9E4F-777B75F15F2E}" srcOrd="0" destOrd="0" presId="urn:microsoft.com/office/officeart/2005/8/layout/process5"/>
    <dgm:cxn modelId="{8EF6DA7E-F075-48C1-8A13-DA8C7C23DA33}" type="presParOf" srcId="{96CDDBAF-339F-4A71-BC46-52CB1B5D95CC}" destId="{0D0A6739-3A23-42FB-9AEF-4A56520FD7D7}" srcOrd="10" destOrd="0" presId="urn:microsoft.com/office/officeart/2005/8/layout/process5"/>
    <dgm:cxn modelId="{16A42B6C-F786-4281-A6F0-352F596C56A9}" type="presParOf" srcId="{96CDDBAF-339F-4A71-BC46-52CB1B5D95CC}" destId="{2F9E9891-7066-4E4A-9A07-659FCF202EF2}" srcOrd="11" destOrd="0" presId="urn:microsoft.com/office/officeart/2005/8/layout/process5"/>
    <dgm:cxn modelId="{B2221852-9690-4103-9FE1-CA457F6B3D23}" type="presParOf" srcId="{2F9E9891-7066-4E4A-9A07-659FCF202EF2}" destId="{FCBB0DB2-D013-4698-AC1D-8A16B00B3319}" srcOrd="0" destOrd="0" presId="urn:microsoft.com/office/officeart/2005/8/layout/process5"/>
    <dgm:cxn modelId="{1407F2EE-54E3-42E5-8F06-2F2E45FF8910}" type="presParOf" srcId="{96CDDBAF-339F-4A71-BC46-52CB1B5D95CC}" destId="{00B03338-DBD7-4F8E-96F7-3DB21F36CA30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60E04-844C-4618-9665-9C5FEA5B6639}">
      <dsp:nvSpPr>
        <dsp:cNvPr id="0" name=""/>
        <dsp:cNvSpPr/>
      </dsp:nvSpPr>
      <dsp:spPr>
        <a:xfrm>
          <a:off x="456013" y="1237"/>
          <a:ext cx="1882334" cy="112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rebuchet MS" pitchFamily="34" charset="0"/>
            </a:rPr>
            <a:t>Identify the colleges from districts </a:t>
          </a:r>
          <a:endParaRPr lang="en-IN" sz="1600" kern="1200" dirty="0">
            <a:latin typeface="Trebuchet MS" pitchFamily="34" charset="0"/>
          </a:endParaRPr>
        </a:p>
      </dsp:txBody>
      <dsp:txXfrm>
        <a:off x="489092" y="34316"/>
        <a:ext cx="1816176" cy="1063242"/>
      </dsp:txXfrm>
    </dsp:sp>
    <dsp:sp modelId="{311CE025-5AAD-4FC7-8C0E-89583BC12501}">
      <dsp:nvSpPr>
        <dsp:cNvPr id="0" name=""/>
        <dsp:cNvSpPr/>
      </dsp:nvSpPr>
      <dsp:spPr>
        <a:xfrm>
          <a:off x="2503992" y="332528"/>
          <a:ext cx="399054" cy="46681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600" kern="1200">
            <a:latin typeface="Trebuchet MS" pitchFamily="34" charset="0"/>
          </a:endParaRPr>
        </a:p>
      </dsp:txBody>
      <dsp:txXfrm>
        <a:off x="2503992" y="425892"/>
        <a:ext cx="279338" cy="280090"/>
      </dsp:txXfrm>
    </dsp:sp>
    <dsp:sp modelId="{B1800E49-E0D3-42AE-AFEB-6BE083C2A25F}">
      <dsp:nvSpPr>
        <dsp:cNvPr id="0" name=""/>
        <dsp:cNvSpPr/>
      </dsp:nvSpPr>
      <dsp:spPr>
        <a:xfrm>
          <a:off x="3091280" y="1237"/>
          <a:ext cx="1882334" cy="112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rebuchet MS" pitchFamily="34" charset="0"/>
            </a:rPr>
            <a:t>Allocate a Training Partner to the college </a:t>
          </a:r>
          <a:endParaRPr lang="en-IN" sz="1600" kern="1200" dirty="0" smtClean="0">
            <a:latin typeface="Trebuchet MS" pitchFamily="34" charset="0"/>
          </a:endParaRPr>
        </a:p>
      </dsp:txBody>
      <dsp:txXfrm>
        <a:off x="3124359" y="34316"/>
        <a:ext cx="1816176" cy="1063242"/>
      </dsp:txXfrm>
    </dsp:sp>
    <dsp:sp modelId="{A15C8DAE-681D-4988-804A-0B9D1AAB22D8}">
      <dsp:nvSpPr>
        <dsp:cNvPr id="0" name=""/>
        <dsp:cNvSpPr/>
      </dsp:nvSpPr>
      <dsp:spPr>
        <a:xfrm>
          <a:off x="5139260" y="332528"/>
          <a:ext cx="399054" cy="46681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000" kern="1200"/>
        </a:p>
      </dsp:txBody>
      <dsp:txXfrm>
        <a:off x="5139260" y="425892"/>
        <a:ext cx="279338" cy="280090"/>
      </dsp:txXfrm>
    </dsp:sp>
    <dsp:sp modelId="{10461D09-EFBA-4C95-BB03-8988583D01B5}">
      <dsp:nvSpPr>
        <dsp:cNvPr id="0" name=""/>
        <dsp:cNvSpPr/>
      </dsp:nvSpPr>
      <dsp:spPr>
        <a:xfrm>
          <a:off x="5726548" y="1237"/>
          <a:ext cx="1882334" cy="112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rebuchet MS" pitchFamily="34" charset="0"/>
            </a:rPr>
            <a:t>Conduct                    Pre Assessment for Students in 4-2	</a:t>
          </a:r>
          <a:endParaRPr lang="en-IN" sz="1600" kern="1200" dirty="0">
            <a:latin typeface="Trebuchet MS" pitchFamily="34" charset="0"/>
          </a:endParaRPr>
        </a:p>
      </dsp:txBody>
      <dsp:txXfrm>
        <a:off x="5759627" y="34316"/>
        <a:ext cx="1816176" cy="1063242"/>
      </dsp:txXfrm>
    </dsp:sp>
    <dsp:sp modelId="{90D36CB7-82E1-407F-95DA-391E53B235AF}">
      <dsp:nvSpPr>
        <dsp:cNvPr id="0" name=""/>
        <dsp:cNvSpPr/>
      </dsp:nvSpPr>
      <dsp:spPr>
        <a:xfrm rot="5400000">
          <a:off x="6468188" y="1262401"/>
          <a:ext cx="399054" cy="46681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600" kern="1200">
            <a:latin typeface="Trebuchet MS" pitchFamily="34" charset="0"/>
          </a:endParaRPr>
        </a:p>
      </dsp:txBody>
      <dsp:txXfrm rot="-5400000">
        <a:off x="6527670" y="1296283"/>
        <a:ext cx="280090" cy="279338"/>
      </dsp:txXfrm>
    </dsp:sp>
    <dsp:sp modelId="{591D1649-6C8D-42E4-8FC6-92ADFACC0651}">
      <dsp:nvSpPr>
        <dsp:cNvPr id="0" name=""/>
        <dsp:cNvSpPr/>
      </dsp:nvSpPr>
      <dsp:spPr>
        <a:xfrm>
          <a:off x="5726548" y="1883571"/>
          <a:ext cx="1882334" cy="112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rebuchet MS" pitchFamily="34" charset="0"/>
            </a:rPr>
            <a:t>Shortlist a batch of 50 – 60 students               ( from select branches)</a:t>
          </a:r>
          <a:endParaRPr lang="en-IN" sz="1600" kern="1200" dirty="0">
            <a:latin typeface="Trebuchet MS" pitchFamily="34" charset="0"/>
          </a:endParaRPr>
        </a:p>
      </dsp:txBody>
      <dsp:txXfrm>
        <a:off x="5759627" y="1916650"/>
        <a:ext cx="1816176" cy="1063242"/>
      </dsp:txXfrm>
    </dsp:sp>
    <dsp:sp modelId="{50D34DE4-F4D8-4EE4-BA9C-CA19748C3AC9}">
      <dsp:nvSpPr>
        <dsp:cNvPr id="0" name=""/>
        <dsp:cNvSpPr/>
      </dsp:nvSpPr>
      <dsp:spPr>
        <a:xfrm rot="10800000">
          <a:off x="5161848" y="2214862"/>
          <a:ext cx="399054" cy="46681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600" kern="1200">
            <a:latin typeface="Trebuchet MS" pitchFamily="34" charset="0"/>
          </a:endParaRPr>
        </a:p>
      </dsp:txBody>
      <dsp:txXfrm rot="10800000">
        <a:off x="5281564" y="2308226"/>
        <a:ext cx="279338" cy="280090"/>
      </dsp:txXfrm>
    </dsp:sp>
    <dsp:sp modelId="{BC03010F-39E9-4B60-AAE5-F911FC855CA9}">
      <dsp:nvSpPr>
        <dsp:cNvPr id="0" name=""/>
        <dsp:cNvSpPr/>
      </dsp:nvSpPr>
      <dsp:spPr>
        <a:xfrm>
          <a:off x="3091280" y="1883571"/>
          <a:ext cx="1882334" cy="112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rebuchet MS" pitchFamily="34" charset="0"/>
            </a:rPr>
            <a:t>Training Partner to conduct skilling session for 40 days </a:t>
          </a:r>
          <a:endParaRPr lang="en-IN" sz="1600" kern="1200" dirty="0">
            <a:latin typeface="Trebuchet MS" pitchFamily="34" charset="0"/>
          </a:endParaRPr>
        </a:p>
      </dsp:txBody>
      <dsp:txXfrm>
        <a:off x="3124359" y="1916650"/>
        <a:ext cx="1816176" cy="1063242"/>
      </dsp:txXfrm>
    </dsp:sp>
    <dsp:sp modelId="{D51B3C78-3EDA-43CD-A111-1C9DD49D424D}">
      <dsp:nvSpPr>
        <dsp:cNvPr id="0" name=""/>
        <dsp:cNvSpPr/>
      </dsp:nvSpPr>
      <dsp:spPr>
        <a:xfrm rot="10800000">
          <a:off x="2526580" y="2214862"/>
          <a:ext cx="399054" cy="46681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600" kern="1200">
            <a:latin typeface="Trebuchet MS" pitchFamily="34" charset="0"/>
          </a:endParaRPr>
        </a:p>
      </dsp:txBody>
      <dsp:txXfrm rot="10800000">
        <a:off x="2646296" y="2308226"/>
        <a:ext cx="279338" cy="280090"/>
      </dsp:txXfrm>
    </dsp:sp>
    <dsp:sp modelId="{0D0A6739-3A23-42FB-9AEF-4A56520FD7D7}">
      <dsp:nvSpPr>
        <dsp:cNvPr id="0" name=""/>
        <dsp:cNvSpPr/>
      </dsp:nvSpPr>
      <dsp:spPr>
        <a:xfrm>
          <a:off x="456013" y="1883571"/>
          <a:ext cx="1882334" cy="112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rebuchet MS" pitchFamily="34" charset="0"/>
            </a:rPr>
            <a:t>Extend Project Guidance and Support to students </a:t>
          </a:r>
          <a:endParaRPr lang="en-IN" sz="1600" kern="1200" dirty="0">
            <a:latin typeface="Trebuchet MS" pitchFamily="34" charset="0"/>
          </a:endParaRPr>
        </a:p>
      </dsp:txBody>
      <dsp:txXfrm>
        <a:off x="489092" y="1916650"/>
        <a:ext cx="1816176" cy="1063242"/>
      </dsp:txXfrm>
    </dsp:sp>
    <dsp:sp modelId="{2F9E9891-7066-4E4A-9A07-659FCF202EF2}">
      <dsp:nvSpPr>
        <dsp:cNvPr id="0" name=""/>
        <dsp:cNvSpPr/>
      </dsp:nvSpPr>
      <dsp:spPr>
        <a:xfrm rot="5400000">
          <a:off x="1197652" y="3144735"/>
          <a:ext cx="399054" cy="466818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100" kern="1200">
            <a:latin typeface="Trebuchet MS" pitchFamily="34" charset="0"/>
          </a:endParaRPr>
        </a:p>
      </dsp:txBody>
      <dsp:txXfrm rot="-5400000">
        <a:off x="1257134" y="3178617"/>
        <a:ext cx="280090" cy="279338"/>
      </dsp:txXfrm>
    </dsp:sp>
    <dsp:sp modelId="{00B03338-DBD7-4F8E-96F7-3DB21F36CA30}">
      <dsp:nvSpPr>
        <dsp:cNvPr id="0" name=""/>
        <dsp:cNvSpPr/>
      </dsp:nvSpPr>
      <dsp:spPr>
        <a:xfrm>
          <a:off x="456013" y="3765905"/>
          <a:ext cx="1882334" cy="11294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rebuchet MS" pitchFamily="34" charset="0"/>
            </a:rPr>
            <a:t>Place 50% of the Students from the skilled batch </a:t>
          </a:r>
          <a:endParaRPr lang="en-IN" sz="1600" kern="1200" dirty="0" smtClean="0">
            <a:latin typeface="Trebuchet MS" pitchFamily="34" charset="0"/>
          </a:endParaRPr>
        </a:p>
      </dsp:txBody>
      <dsp:txXfrm>
        <a:off x="489092" y="3798984"/>
        <a:ext cx="1816176" cy="1063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FAAE-62BC-43BD-9139-F287EC03EF40}" type="datetimeFigureOut">
              <a:rPr lang="en-IN" smtClean="0"/>
              <a:pPr/>
              <a:t>05-12-2016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47A48-E9BF-40E5-A562-8536E59C22D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95536" y="1556792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26064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Finishing School for Engineering Graduates in their 4—2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/>
              <a:t>Branches – CSE/IT/ECE/EEE </a:t>
            </a:r>
            <a:endParaRPr lang="en-IN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+mn-lt"/>
                <a:ea typeface="+mn-ea"/>
                <a:cs typeface="+mn-cs"/>
              </a:rPr>
              <a:t>Other Modalities </a:t>
            </a:r>
            <a:endParaRPr lang="en-IN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908720"/>
            <a:ext cx="9180512" cy="50405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Programme </a:t>
            </a:r>
            <a:r>
              <a:rPr lang="en-US" sz="2400" dirty="0"/>
              <a:t>will be held in the districts </a:t>
            </a:r>
            <a:r>
              <a:rPr lang="en-US" sz="2400" dirty="0" smtClean="0"/>
              <a:t>in the respective colleges</a:t>
            </a:r>
          </a:p>
          <a:p>
            <a:r>
              <a:rPr lang="en-US" sz="2400" dirty="0" smtClean="0"/>
              <a:t>Programme will be extended to all students of the college </a:t>
            </a:r>
            <a:endParaRPr lang="en-US" sz="2400" dirty="0"/>
          </a:p>
          <a:p>
            <a:r>
              <a:rPr lang="en-US" sz="2400" dirty="0"/>
              <a:t>Training Partners will be allotted colleges based on the clusters</a:t>
            </a:r>
          </a:p>
          <a:p>
            <a:r>
              <a:rPr lang="en-US" sz="2400" dirty="0" smtClean="0"/>
              <a:t>Training Program will be held for 40days : </a:t>
            </a:r>
          </a:p>
          <a:p>
            <a:pPr lvl="1"/>
            <a:r>
              <a:rPr lang="en-US" sz="2000" dirty="0" smtClean="0"/>
              <a:t>Technical </a:t>
            </a:r>
            <a:r>
              <a:rPr lang="en-US" sz="2000" dirty="0"/>
              <a:t>Skills : C ;C++; </a:t>
            </a:r>
            <a:r>
              <a:rPr lang="en-US" sz="2000" dirty="0" err="1"/>
              <a:t>Java;.</a:t>
            </a:r>
            <a:r>
              <a:rPr lang="en-US" sz="2000" dirty="0" err="1" smtClean="0"/>
              <a:t>Net;DBMS</a:t>
            </a:r>
            <a:r>
              <a:rPr lang="en-US" sz="2000" dirty="0" smtClean="0"/>
              <a:t>  + Project Support – 30 days </a:t>
            </a:r>
          </a:p>
          <a:p>
            <a:pPr lvl="1">
              <a:buNone/>
            </a:pPr>
            <a:r>
              <a:rPr lang="en-US" sz="1400" dirty="0" smtClean="0"/>
              <a:t>(C,C++, would be mandatory to teach ; the TP can chose from the other 3 topics and extend project support accordingly)</a:t>
            </a:r>
          </a:p>
          <a:p>
            <a:pPr lvl="1"/>
            <a:r>
              <a:rPr lang="en-US" sz="2000" dirty="0" smtClean="0"/>
              <a:t>Soft </a:t>
            </a:r>
            <a:r>
              <a:rPr lang="en-US" sz="2000" dirty="0"/>
              <a:t>Skills </a:t>
            </a:r>
            <a:r>
              <a:rPr lang="en-US" sz="2000" dirty="0" smtClean="0"/>
              <a:t>: Personal Skills ;Resume </a:t>
            </a:r>
            <a:r>
              <a:rPr lang="en-US" sz="2000" dirty="0" err="1" smtClean="0"/>
              <a:t>Writing;Preparation</a:t>
            </a:r>
            <a:r>
              <a:rPr lang="en-US" sz="2000" dirty="0" smtClean="0"/>
              <a:t> for Interviews ; GD;               JAM Sessions – 5 days </a:t>
            </a:r>
          </a:p>
          <a:p>
            <a:pPr lvl="1"/>
            <a:r>
              <a:rPr lang="en-US" sz="2000" dirty="0" smtClean="0"/>
              <a:t>Aptitude and Reasoning Session – 5days </a:t>
            </a:r>
          </a:p>
          <a:p>
            <a:r>
              <a:rPr lang="en-US" sz="2400" dirty="0" smtClean="0"/>
              <a:t>Training Partners should show placements to 50% of the batch </a:t>
            </a:r>
          </a:p>
          <a:p>
            <a:r>
              <a:rPr lang="en-US" sz="2400" dirty="0" smtClean="0"/>
              <a:t>A Nominal Amount of 3000+taxes will be collected from students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IN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+mn-lt"/>
                <a:ea typeface="+mn-ea"/>
                <a:cs typeface="+mn-cs"/>
              </a:rPr>
              <a:t>Roles of Stakeholders </a:t>
            </a:r>
            <a:endParaRPr lang="en-IN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Cluster Managers/ Relationship Managers </a:t>
            </a:r>
            <a:endParaRPr lang="en-US" sz="2400" b="1" dirty="0" smtClean="0"/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Help in identifying colleges and related infrastructure  to run the programme 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Facilitate the Pre Assessment Test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Monitor the progress of the Programme  </a:t>
            </a:r>
          </a:p>
          <a:p>
            <a:pPr>
              <a:buFont typeface="Courier New" pitchFamily="49" charset="0"/>
              <a:buChar char="o"/>
            </a:pPr>
            <a:endParaRPr lang="en-IN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7896" y="1196752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Training Partners </a:t>
            </a:r>
            <a:endParaRPr lang="en-US" sz="2400" b="1" dirty="0" smtClean="0"/>
          </a:p>
          <a:p>
            <a:pPr>
              <a:buFont typeface="Courier New" pitchFamily="49" charset="0"/>
              <a:buChar char="o"/>
            </a:pPr>
            <a:r>
              <a:rPr lang="en-US" sz="2000" dirty="0"/>
              <a:t>Indicate the </a:t>
            </a:r>
            <a:r>
              <a:rPr lang="en-US" sz="2000" dirty="0" smtClean="0"/>
              <a:t>Technical </a:t>
            </a:r>
            <a:r>
              <a:rPr lang="en-US" sz="2000" dirty="0"/>
              <a:t>Skills that they would train the students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/>
              <a:t>Ensure </a:t>
            </a:r>
            <a:r>
              <a:rPr lang="en-US" sz="2000" dirty="0" smtClean="0"/>
              <a:t>Project is completed based on the academic requirements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Provide placements for the students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Ensure completion of the programme on time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Submit Weekly reports and student progress report </a:t>
            </a:r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endParaRPr lang="en-IN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+mn-lt"/>
                <a:ea typeface="+mn-ea"/>
                <a:cs typeface="+mn-cs"/>
              </a:rPr>
              <a:t>Roles of Stakeholders </a:t>
            </a:r>
            <a:endParaRPr lang="en-IN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268760"/>
            <a:ext cx="79208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Finishing School Team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Allocate the colleges to the Training Partners </a:t>
            </a:r>
            <a:endParaRPr lang="en-US" sz="2000" dirty="0"/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Conduct the Pre Assessment Students and shortlist the students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Monitor the progress of the Finishing School Programme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Track Attendance; Assessment Marks; Feedback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Evaluate the Trainers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Monitor the Placement Status 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Release payments based on the agreed terms </a:t>
            </a:r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endParaRPr lang="en-IN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+mn-lt"/>
                <a:ea typeface="+mn-ea"/>
                <a:cs typeface="+mn-cs"/>
              </a:rPr>
              <a:t>Finishing School - Benefits</a:t>
            </a:r>
            <a:endParaRPr lang="en-IN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192" y="836712"/>
            <a:ext cx="843528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Programme will be implemented in the districts </a:t>
            </a:r>
          </a:p>
          <a:p>
            <a:r>
              <a:rPr lang="en-US" sz="2000" dirty="0" smtClean="0"/>
              <a:t>The need for project support is </a:t>
            </a:r>
            <a:r>
              <a:rPr lang="en-US" sz="2000" dirty="0"/>
              <a:t>f</a:t>
            </a:r>
            <a:r>
              <a:rPr lang="en-US" sz="2000" dirty="0" smtClean="0"/>
              <a:t>elt more in the districts </a:t>
            </a:r>
          </a:p>
          <a:p>
            <a:r>
              <a:rPr lang="en-US" sz="2000" dirty="0" smtClean="0"/>
              <a:t>Mobilization </a:t>
            </a:r>
            <a:r>
              <a:rPr lang="en-US" sz="2000" dirty="0"/>
              <a:t>time is reduced </a:t>
            </a:r>
          </a:p>
          <a:p>
            <a:r>
              <a:rPr lang="en-US" sz="2000" dirty="0"/>
              <a:t>Project Work Support is extended to students which will help them get good grades </a:t>
            </a:r>
          </a:p>
          <a:p>
            <a:r>
              <a:rPr lang="en-US" sz="2000" dirty="0"/>
              <a:t>Training Venue Cost is </a:t>
            </a:r>
            <a:r>
              <a:rPr lang="en-US" sz="2000" dirty="0" smtClean="0"/>
              <a:t>reduced</a:t>
            </a:r>
          </a:p>
          <a:p>
            <a:r>
              <a:rPr lang="en-US" sz="2000" dirty="0" smtClean="0"/>
              <a:t>Students get placed during their academics </a:t>
            </a:r>
          </a:p>
          <a:p>
            <a:r>
              <a:rPr lang="en-US" sz="2000" dirty="0" smtClean="0"/>
              <a:t> Students who do not get placed can enroll as part of the Passed out Finishing School Format </a:t>
            </a:r>
          </a:p>
          <a:p>
            <a:r>
              <a:rPr lang="en-US" sz="2000" dirty="0" smtClean="0"/>
              <a:t>The quality of students is comparatively higher </a:t>
            </a:r>
          </a:p>
          <a:p>
            <a:r>
              <a:rPr lang="en-US" sz="2000" dirty="0" smtClean="0"/>
              <a:t>An Effort to place more number of students </a:t>
            </a:r>
          </a:p>
          <a:p>
            <a:endParaRPr lang="en-US" sz="2000" dirty="0"/>
          </a:p>
          <a:p>
            <a:endParaRPr lang="en-I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400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Other Modalities </vt:lpstr>
      <vt:lpstr>Roles of Stakeholders </vt:lpstr>
      <vt:lpstr>Roles of Stakeholders </vt:lpstr>
      <vt:lpstr>Finishing School - Benefits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Rgukt</cp:lastModifiedBy>
  <cp:revision>32</cp:revision>
  <dcterms:created xsi:type="dcterms:W3CDTF">2016-11-25T15:56:26Z</dcterms:created>
  <dcterms:modified xsi:type="dcterms:W3CDTF">2016-12-05T11:27:07Z</dcterms:modified>
</cp:coreProperties>
</file>